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438CB5-4CE5-4061-B2DC-475AAA1D0AC6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T6uP1fIF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latin typeface="Lucida Bright" pitchFamily="18" charset="0"/>
              </a:rPr>
              <a:t>S.M.A.R.T</a:t>
            </a:r>
            <a:br>
              <a:rPr lang="en-US" sz="5000" dirty="0" smtClean="0">
                <a:latin typeface="Lucida Bright" pitchFamily="18" charset="0"/>
              </a:rPr>
            </a:br>
            <a:endParaRPr lang="en-US" sz="5000" dirty="0">
              <a:latin typeface="Lucida Brigh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66070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81600"/>
            <a:ext cx="3309803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ucida Bright" pitchFamily="18" charset="0"/>
                <a:hlinkClick r:id="rId3"/>
              </a:rPr>
              <a:t>https://www.youtube.com/watch?v=FFT6uP1fIFI</a:t>
            </a:r>
            <a:endParaRPr lang="en-US" dirty="0" smtClean="0">
              <a:latin typeface="Lucida Bright" pitchFamily="18" charset="0"/>
            </a:endParaRPr>
          </a:p>
          <a:p>
            <a:endParaRPr lang="en-US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Bright" pitchFamily="18" charset="0"/>
              </a:rPr>
              <a:t>Example of a Goal	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Lucida Bright" pitchFamily="18" charset="0"/>
              </a:rPr>
              <a:t>I will increase the amount of vegetables I eat </a:t>
            </a:r>
            <a:r>
              <a:rPr lang="en-US" b="1" smtClean="0">
                <a:latin typeface="Lucida Bright" pitchFamily="18" charset="0"/>
              </a:rPr>
              <a:t>daily.</a:t>
            </a:r>
            <a:endParaRPr lang="en-US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3"/>
            <a:ext cx="7024744" cy="236468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r>
              <a:rPr lang="en-US" dirty="0">
                <a:latin typeface="Lucida Bright" pitchFamily="18" charset="0"/>
              </a:rPr>
              <a:t/>
            </a:r>
            <a:br>
              <a:rPr lang="en-US" dirty="0">
                <a:latin typeface="Lucida Bright" pitchFamily="18" charset="0"/>
              </a:rPr>
            </a:br>
            <a:r>
              <a:rPr lang="en-US" dirty="0" smtClean="0">
                <a:latin typeface="Lucida Bright" pitchFamily="18" charset="0"/>
              </a:rPr>
              <a:t/>
            </a:r>
            <a:br>
              <a:rPr lang="en-US" dirty="0" smtClean="0">
                <a:latin typeface="Lucida Bright" pitchFamily="18" charset="0"/>
              </a:rPr>
            </a:br>
            <a:r>
              <a:rPr lang="en-US" dirty="0">
                <a:latin typeface="Lucida Bright" pitchFamily="18" charset="0"/>
              </a:rPr>
              <a:t/>
            </a:r>
            <a:br>
              <a:rPr lang="en-US" dirty="0">
                <a:latin typeface="Lucida Bright" pitchFamily="18" charset="0"/>
              </a:rPr>
            </a:br>
            <a:r>
              <a:rPr lang="en-US" dirty="0" smtClean="0">
                <a:latin typeface="Lucida Bright" pitchFamily="18" charset="0"/>
              </a:rPr>
              <a:t>S=Specific – A precise detail </a:t>
            </a:r>
            <a:r>
              <a:rPr lang="en-US" dirty="0" smtClean="0">
                <a:latin typeface="Lucida Bright" pitchFamily="18" charset="0"/>
              </a:rPr>
              <a:t>that should </a:t>
            </a:r>
            <a:r>
              <a:rPr lang="en-US" dirty="0" smtClean="0">
                <a:latin typeface="Lucida Bright" pitchFamily="18" charset="0"/>
              </a:rPr>
              <a:t>be included in your goal like an amount, quantity, length</a:t>
            </a:r>
            <a:r>
              <a:rPr lang="en-US" smtClean="0">
                <a:latin typeface="Lucida Bright" pitchFamily="18" charset="0"/>
              </a:rPr>
              <a:t>, </a:t>
            </a:r>
            <a:r>
              <a:rPr lang="en-US" smtClean="0">
                <a:latin typeface="Lucida Bright" pitchFamily="18" charset="0"/>
              </a:rPr>
              <a:t>weight, </a:t>
            </a:r>
            <a:r>
              <a:rPr lang="en-US" dirty="0" smtClean="0">
                <a:latin typeface="Lucida Bright" pitchFamily="18" charset="0"/>
              </a:rPr>
              <a:t>etc.  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1026" name="Picture 2" descr="http://designwebkit.com/wp-content/uploads/2011/12/be-specific-with-key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000" y="4419600"/>
            <a:ext cx="3124750" cy="201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657600"/>
            <a:ext cx="6777317" cy="25146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Have 1.5 cups of</a:t>
            </a:r>
            <a:r>
              <a:rPr lang="en-US" dirty="0">
                <a:latin typeface="Lucida Bright" pitchFamily="18" charset="0"/>
              </a:rPr>
              <a:t> vegetables f</a:t>
            </a:r>
            <a:r>
              <a:rPr lang="en-US" dirty="0" smtClean="0">
                <a:latin typeface="Lucida Bright" pitchFamily="18" charset="0"/>
              </a:rPr>
              <a:t>or lunch and</a:t>
            </a:r>
          </a:p>
          <a:p>
            <a:pPr marL="68580" lvl="0" indent="0">
              <a:buNone/>
            </a:pPr>
            <a:r>
              <a:rPr lang="en-US" dirty="0" smtClean="0">
                <a:latin typeface="Lucida Bright" pitchFamily="18" charset="0"/>
              </a:rPr>
              <a:t>1.5 cups at dinner time. </a:t>
            </a:r>
            <a:endParaRPr lang="en-US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ucida Bright" pitchFamily="18" charset="0"/>
              </a:rPr>
              <a:t>M=Measurable </a:t>
            </a:r>
            <a:r>
              <a:rPr lang="en-US" b="1" dirty="0">
                <a:latin typeface="Lucida Bright" pitchFamily="18" charset="0"/>
              </a:rPr>
              <a:t>-</a:t>
            </a:r>
            <a:r>
              <a:rPr lang="en-US" b="1" dirty="0" smtClean="0">
                <a:latin typeface="Lucida Bright" pitchFamily="18" charset="0"/>
              </a:rPr>
              <a:t>How will you </a:t>
            </a:r>
            <a:r>
              <a:rPr lang="en-US" b="1" u="sng" dirty="0" smtClean="0">
                <a:latin typeface="Lucida Bright" pitchFamily="18" charset="0"/>
              </a:rPr>
              <a:t>keep track </a:t>
            </a:r>
            <a:r>
              <a:rPr lang="en-US" b="1" dirty="0" smtClean="0">
                <a:latin typeface="Lucida Bright" pitchFamily="18" charset="0"/>
              </a:rPr>
              <a:t>of your goal)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55" y="2514600"/>
            <a:ext cx="39338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Measure with measuring cup to ensure I eat 1 cup and use My Fitness </a:t>
            </a:r>
            <a:r>
              <a:rPr lang="en-US" dirty="0">
                <a:latin typeface="Lucida Bright" pitchFamily="18" charset="0"/>
              </a:rPr>
              <a:t>P</a:t>
            </a:r>
            <a:r>
              <a:rPr lang="en-US" dirty="0" smtClean="0">
                <a:latin typeface="Lucida Bright" pitchFamily="18" charset="0"/>
              </a:rPr>
              <a:t>al to track my diet daily so I can keep track of my vegetable intake.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4" name="AutoShape 2" descr="data:image/jpeg;base64,/9j/4AAQSkZJRgABAQAAAQABAAD/2wCEAAkGBxQTEhIRExQVFhQWFRgWGBgXFxQYFRUXFRQXFhQUFBcYHCggGBwlGxcUITEhJSkrLi4uFx8zODMsNygtLisBCgoKDg0OGxAQGywkICQsLCwsLCwsLCwsLCwsLCwsLCwsLCwsLCwsLCwsLCwsLCwsLCwsLCwsLCwsLCwsLCwsLP/AABEIAOAA4AMBEQACEQEDEQH/xAAcAAEAAgMBAQEAAAAAAAAAAAAABAUDBgcCAQj/xAA+EAABAgMEBgYIBgICAwAAAAABAAIDBBEFITFRBhJBYXGBEyKRobHBBzJCUmJy0fAUIzOSsuGC0qLCFkNT/8QAGgEBAAIDAQAAAAAAAAAAAAAAAAIDAQQFBv/EADMRAAICAQQAAwcCBgIDAAAAAAABAgMRBBIhMQVBURMiMmFxgZGx8DNCocHR4YLxFCNS/9oADAMBAAIRAxEAPwDuKAIAgCAIAgCAIAgCAIAgCAIAgCAIAgCAIAgCAIAgCAIAgCAIAgCAIAgCAIAgCAIAgCAIAgCAIAgCAIAgCAIAgCAIAgCAIAgCAIAgCAIAgCAIAgCAIAgCAIAgCAIAgCAIAgCAIAgCAIAgCAIAgCAIAgCAIAgCAIAgCAIAgCAIAgCAIAgCAIAgCAIAgCAIAgCAIAgCAIAgCAIAgCAIAgCAIAgCAIAgCAIAgCAIAgCAIAgCAIAgCAIAgCAIAgCAIAgK3SO0/wANLRo9KljagHAuJDW13VIUZPCyXaan21sYepzSF6RJpzAatB20Y3EcVT7VncfhVSZ6kdOpgRobojyWBw1hQULSetcBjS9PavJmfhlWxqK58vqdaBWwecPqAIAgCAIAgCAIAgCAIAgCAIAgCAIAgCAIAgCAIAgNX9JUQCzo4PtGGBvPStPgCoWfCb/hizqY/f8ARnGbLbVrstbyWseom+SY1qEMnZ9D7TEeVhmvWYAxw21aKVPEUPNbMHlHltbS67n6PlF2pmoEAQBAEAQBAEAQBAEAQBAEAQBAEAQBAEAQBAEAQHIPSvpK2I9sCG8Ohw7yWmoMQ1GIuuF3Mqix5eEeg8Np9jB2TXL/AE/2a5ZTdaFDDRWordiSSSfvcq8cm67E1u9Sc2Rd8ONLiHXnAHVrRT2sqd8f3/s+wGuZEAdVpP1p4qqyPHJNTUo5XJfy87HZ6kaIN2sadmC105rpsplXVL4or8FnLaTzTcS14+Jo/wCtFYr7V8zXnoqJdZRbSumX/wBIRG9pB7jTxV0dV6o1Z+G//MvyW0tpFLvu6QNOT6t7zd3q2N8H5mrPR3R8s/TktGuBFQQRmMFcazWD6gCAh2lakKAKxXhtcBi48Gi8qudsYLMmW1UWWvEFk1md9IMEVENjnO2axa0dxJ7lrS1q/lTOjX4TY/jaS+XJdWBb8OZaMGxNrK1rvado8FfTcrF8zU1OklS/Vev+S4VxqBAEAQBAEAQBAEAQBAEBWW5bsGVZrRXXn1WC97uA8zcoyko9mxp9NZfLEF9/JHKdJtMo81VgPRwvcacR8bsXcMNyolNyPRaXQV0c9v1/waZMQC97We8ewYk9lVHO1ZM6yzbFst9HbSLS5lwIJDQcC04N5eSlDKW5HN0t0Lo+xl2uUXTrSi4AgDcB4mpUvaM3Fpa/NZIsaaeTVzieeSouswi+FUUuESYM/RaamZdZOgz7SpqaK3UyS2MCpKSZBxaPrwKLLMLJFhzsSE78t7m/KSO0bVVvcXwy11wsXvJMvbN0wmBUODYgAqa9V1BkRd3LZr1Nn1NG7w+nybWfuv39yZPad0YQyEQ/4iKN8z3KU9ZhcLkqr8Ky/elx8jnVqTcSO9z3PJrtJvP9blp5be6XZ2q641x2xXBXRZNzb9ilknlMySNovhOBBIINcT2jLinzRGUE1hnZNDNIfxUOjj+Y0X/EMK8Rt4jO7oae7esPs85rtJ7GWY9M2NbBoBAa5pzbbpWAHMNHE43VAGNK7bwoTk0uDe0GnjdZiXRoY9KEZrCLi7MtFR5dyrVkjqvwqrdkppr0iTbj+oRwJH8aLG6RfHQUR/lPkrp/NtP6rjxLj4kpul6iWhof8ptFj+lA1DY7QRmLj3XdykrH5mlb4VF81vH1OhWRbEGZbrQng5j2hxHmrVJPo5F2nspeJonrJSEBpelWnLINYUvR8XAuxYz/AGPd4KqdmOEdXR+GSs96zhenm/8ABy+dnHxXmJEcXPOJJqf64Kh89noYVxhHbFYRhYBiVkSZ8kWh0SI8YNaGji7HuB7VVc+Eji+JzwlEh2jL0f8AMLvmbePNbfh8k5OD8zzGtlKEVZHuLM1k2nqPAjlzoZuqPWZvu9YZhX6vRycM1cMv0PjtiltueV6m6Ns5jgC01aRUEGrSMwvLTssUmpdnp4XtrKZ5dYtcKeCRubL1qH5nz/x6Js8lsRyx/wCVDzM0HRuZprMbrDcRUbiK1CthVZJZiiMtZQniTwenSsZnrw3ji1wHgp4mu0FOqXwyX5IMW9VMuXBll6arqupUgbMK31GKshjDyyqzLksLJCtJ9XOO8876KE3meS6lYikV6FuSRKuANDe0/fapIhNZ5XZXWlLap5kdn2O1Zxh4JRllGwejmeLJljdhIH7jqnxryVlL22I1NfDfQ/kdnXUPLldblrsloZiPx2DM+Q3rEnhF1FErp7YnCtKNJIs3ELnOOrgBgKZAbB934rXbz2eq0+ljTHbE18sQ2lExuhoZ2ng1WTDiZYcZYwQcS3sa3Iku9r4biCNidcoqsqjZHbNZR1SzfSDrQw4w2v2XO1TXIihVisONZ4ViWE8f1IlsaQR5hgAIhwnEtIYauO5xuxyuGaw22Sp09VMnnmS556/f5NEjQyCQcQaFU4O3GSayjCRihLJf2HoTMzNHEdFDPtvBFR8LMT3Depxg2aGo8Rpq4XL9F/kyWvYkOViOgQy51KFznUq5xaDdQXC+lNy1r+J4PP6jUSuluZQ2tLEt1hi01SmbhNSRqWQU4uL8yo1K8Df2r1EWpLK8zysk4NxfaLfR+eiwSQ0a8OtXQ63j4mZHuK52v8PrvWepep2PDfE7KXtfMTepOMHsbEbXVOFQQbjQgjcQRyXk79POmW2Swz19N8LY7osnQI9Fiu5x4ZKUMlhLTxadZuPcdxW5XqNr3RNedSksM2SSnGxW1bzG0Fdam+NscxOdZW63hnqNKQ3+sxjuLQfFWOMX2jEbJR+FtEGNo7LOxgtHy1b/ABoq3RW/IujrL49Sf6nLrVk9UvZtaSCPlP8AS5ttex8HoNNfvXJSayibRka7xHcgMdrxgRT79Vo8ipeZiCwT/R/ALpuFTY4HkHBx7gVOHM4oo1klGiTfodrm5gMaXHlvK6p5VLJxnT+2XRYnRg1+/M9wC15yyz0/hmmUK9z7ZrkhZjohuFc/dHEqK5N+y5QXJfQbAaBeR2fVS2mjLVN9HqNYYIuLTuIom0xHU4NdtKySw4UyyKi+DequUkU8SFRZLms9HgFCBa2JPaj9V3qOuO7IjeFgjOO5fM3aC+gLXEhp2j3he13cFJM5045aaXP9i3ktDI0weli0hNdQ4dY3Y6mzmeSzscuWa0vEK6Fshzj8fk26x9FJaXo5rNZ49t9HO5bG8grFBI5t2tut4bwvRF4pmochtmP0keK/N5I4Vu7lyrHmTZIryytRmoowRrf0bdLwpeNeWxWk/KdaoHAtLT+5eh0E261F/tHB8To2zU15/r/sqJWNqODlvNZRza57Xk6joHFZGZEgOof/AGNzFaNeQf2dq5msojNYkj0eg1DXwv5k20rIdCNRe3P65LzOq0UquVyj0VOpU+H2QmrTTNhmaUmXQ3BzTf3EZFWVXSqluiQsrjOOGbbITrYrajHaNo/peiovjdHK/ByLanW8MlK8rNI02sNwcZmGKg/qAbCPbplTHtWrfVnlHR0eo2+6/sc9m5f2m4bRtC53wvDPQQmpIgmYopE8EajohoBVOI9mTrXo70ZMBvTRBR7hRoOIBxcRsJ8K5rd01TXvy+xwPEtWpv2cOl2WGlM7QuA9hpPOlfotqTNGiG6SXqzkkOUMeO4V6tbzk0XAcStdLLPVysVVaNnhQgxoa0UA2Kw5kpOTyz0hg8lYJECcANYcT1HYO912xC6GV70e1/U1OelHBzoZHWZtzHndeodHShNNKS6ZVPasmZH0YoRydY9G0ITBhuff0bdYg7XNIDfGv+KlWss4/ic3XF48/wBs6irzz4QEa0o2pCiv91jjzDTRRk8RbByF65JIz2ZKGLEZDHtOA4VN57FKEdzwYOjaVWMJiUfBAvArD3OYOqBxFW812apbJJmvqafa1OP4+pweI2hpkuseU64Zf6E2wYE1AJPVLw0/K/qmu4Eg/wCKquhugzc0d7rtivLP6ncnCtxwXLPTFHaViYuh82/6/RcrU+Hp+9X+Ddp1WOJlGYd9DdTNcyNfvYlx9Te3cZXJ7ZHcwhzSWu3ZZHNWztlW1JcP+xFQUlh8r+5lmdJYjRSoruF/PYFl+JXtY4X2Ix0VeclPGtuI43uPNzvqtV6iyT5k/wAs2Vp4LpIhRIcN+LdU5tu7lJWS9clizHokWTo3Cixh0p6pFOrSpOypIuC29PKNlm18Ixfq5wrzFc/M3izNG5aAQWQxrDBzusRvFcOS7MNPXB5SONbrLrViUuPRcFsrjVNBt+JV0b5j2B1PBVy6OhpV78TVNH4VGOdtc49guHmq4nX1UszS9CxKkax8behnoUWDKZFnYGu0tz8diwXVy2vJRTR1vw8XbXo3cjQV5ErDNqPG6H3Rr05D1XubkSPvsQ2c5imYGi4brkI+Z1H0Mv68UfAf5MUq/iOR4x/Di/n/AJOrq88+EBT6WRKSsQDF2q0c3CvdVVXfA8GUcycFzGsGTaNAZHWiuinBgoPmdd4V7QtnSxzLPoYN9W+YOM+kaxugmi9o6kXrjIE+u3tv4OC6Wmnuhj0POeJUezt3Lp/r5mqALYOdk7/o3aHTysCNWpcwa3zDqv8A+QK5Fkdsmj12ns9pVGfqiyUC4gWpINiNJuDgK63DY7ctbU6aFsee/UupulB8dGoRXLzVmd2GdiGGROiG1V5XmXZPv4QEXKxV7llGN+OyHGgFqry08E08mWQnSxwNbvu8KyFji8ohOtSWGdFs2bEVgdt28c16fTXK2CkcG6v2csEpXlRzy3bokZu3Wd3k08VVI6FDxtZQ2Zc0tyc7sJ1h3EKMejqX/FkkuWSlHyCaVBzJ41NURmXPJ6c69AjE9RLEUk9CowDOYqOFEfRtQlmX/E1i1HViPPxfVYNuHwIiw8DxCEH2dX9DEufzomylO0j/AFKnX2zj+Ly92MTqKuOEeXvAFSQBmbgmcA0fS63WRS2FDOsxpq5wwLqUGqdtKnitG66LaS6MmvPe0hxuOVbnC4CopcRjcq3KLTf/AGYOh6Jyghy0PN41z/lh3UW5RHEEGXCuBr2nNj/iZV4A68Or2Z3DrN5jvAVtNmyeTU1tHtqmvPtHHpeXaQDRzzWhHqgVqPWwxptwNdi6bbPPVwi1nDf9Do3o0tdv5sm4gODjEhgGoLXAFzQdpBv5nJaWpg+JnY8PuWXU/LlfT/Rvi1DqFZpDMasKnvEN5Ynw71TfLES2mOZGoxnXDfXxXm9V/EZ2aejBVauC4yQn0KnCTi+DDWUZpqGHAOG248VfbHelJefH3K4Pa8MpYraFa6Ng23QyZxZup2Xjuquv4ZZiTj+/32czXw4Uja12zlmk6ZymrFEQYPH/ACbce6neq5o3dPLKwam12pEvwfdz2fT9qrXDOsv/AGV/NE0hTKTyWrBnJ8KGUYYhWCaNft2fAc1ov1ak8VFm5RW2m/U1WYfU8UNx8I9wBceIQpfZ3DQaGySkWvinVMTrU9oj2QBt29qsi1COWea8Rt9pc8dLgpdINP4hJZB6g3etzds4DtWrPUSl1wjRwafM23FeaucSczee01Koaz2ZPMK1X7aHiPosbUYLKVnmuu9U7/VPPYsYwDq+ik0Hy0MbWDUcMtXDtFDzXSolugvkGXCuMAoD87z8YNfFDXUYXnbcQCacbl2F8KyeQnnfJR6yyDCtPUcHMc4OaagtuII2go5J8MlGqcXlcM3qxvSpEaA2OxsQe96j+JpVp7AtWWmg/heDpV+I2w4ms/Thmx2vpNAmYDHwndYPGsx1zwC030wIwvFReubrKZQjydrQaqu5+6+fTzILH6zAciR23heb1Ufeyd6pnla2C4VWPIyS4T+q7ke9bFb9x/YqkveRUzx6x4lUvtl8ei90L/U7f4n6hb/h38ZfvyNLX/wzd16E4xDtaQEaG6GccWnJwwP3msNZJwnteTmtoyBBdDeKOFxH3481VJHVou2vcuipZaRhHo41aey/ydv3qKl6m/KhTW+v8FiyZY4Va5pG4hSya7hJdo8xo7WipIHEoZjFvpFDaduC8Q/3fRRbN2rTvuRq0xGqom8lgi4qRBss7OhapDyK+6M8yd3nzUG8cmlqr1BYXbNtnZuI4DXcS8gVyY3Yxo2ABas5ub5PM2NZ4IQlVErPT7OuqFnaMkCNK03FYyDEx1LipZBtmhukjoMQNJq03EZjLiNn9qddjhLIOvQooc0OBq0ioOYN9V0U88mDRNPNL+jhuhwjQuq3W209ojLIcVtaerc8vpHP12pdcNse3+8nHorC81P9BbzWTixagsIxulDjRY2k1YYKEKPRPKZLk5wsIOIy8xkUeGsPowsxkpR4aN50etQHquNWuGPgTvBuPGq8z4notjzHryPW+Ga728OfiXZdvqDQrgs7a5POsomT66Lcs54wMECK6pRFhu+h0gWsLztuHn5DtXZ8Kp7tf0X9zka+3LUEbIuwc4ICstmx2xxX1XjB3k7MeCw1ksrscDRrYsIirIrOBxaeB+yqpROjRq3B5iaXaejsSHV0O9veOaraaO1Tq67OPMoo4e25zSDvBQ2ljyIznkoZ3JHqDJRHmjWk8lnJBy9SfL2U6G+kRhuBuvoTsF2+5YyVymtuUy+s4Nc+K9rQDTqDJouHOmr2lUXvPCPLWzlLls+vdUkrXNc+IDPKxiDmMv72KUZYMEqflmuYIjcNuY4qycU1lGCgm4FFWiRGhvoVlmDolnaTESXRV6zjQHJpr0g7f5re0ksrayFjwjRLemteJXEC4ffEldymOIHmtXNzufy4KoEq0oJUjHANH3tOOY3jNYayThJRfPR7tmztSjm3tdeCMFGLyWWR2PK6ZRRG0KiyaeUWVkzZbUVpeCDkcMNopiFCyqNsNsidV86LFOB0qzn9JChF4LXajewioK8fqdFKNjSPbabVKdcZ+qyZIkq4YXjctGcHHtG5GyLI5lYrjQNKglknvivMvrD0WdUOiXDv5DzK39P4fZY8z4X9Wad+uiliHLNyhww0BoFALgu/GKilGPSOQ228s9KRgIAgPj2gihAIyOCAr4tiwXX6lPlJHdgsYRNWSIkTRSXdi0nmB4BR2RLo6u6PUjyzQ6TF/Qg8S76p7OJN+Iah/wA36FnKWZBhfpw2N3hor24qSil0a87rJ/FJsiaQy7OgjRNRuuIbgH6o1hVpbUOxGKxLGMmFOSW3PHocplpPULj8JXOsXBOUsrBEVRUfCVgyfQhgtbKfra0M4OB7aYq6t54MMq5uD1K7Q4tPj9VXjgyUzhepAmxIpEs6myIOxwIK2NI8WFGo+BlVFNzTu816OHwo8zP+JL6niikRPtdqDBcyB6WBFhHFo12csQPv2lCXEkzYq9+uUH5coobRhUIPvNB8j3hZZiPBgkImrEYcnDxUUTl0fpCxYTYkrL67Q78pgvA2NANMsFzLYpyaZ6DTzfs4v5IktsuEPYHf9VX7OHoX+0l6kmHCa31QBwACyoxXSItt9ntSMBAEAQBAEAQBAEAQEC3YWtLxmj3Hdwr5KMumDl8MX0zBHatCayiZUOFKhUkTGVEyfQUBPso/mN4qyv4kRMdpuuib4p7qrMvP6mUa883oCXGhn8LEI99h5NxKt0zStWSm9ZraRWEdRuQryvwXpYfAjzFn8R5PFVIifAb0MvosbJmRDc9xw1DzqQAFiaysFlEtrbfoVU9GqG7m07yVhkoc4IssKubxUY9k7OIs/TGjsMtlZdpx6JleJaCR2rnWPM39TvadNVRT7wixUC4IAgCAIAgCAIAgCAIAgPhCA5dbMkYMZ8PYDVu9pvafLktKccPBMo7Sh0OuMHdx2rVaw8GGQS5YZg+VWDJKlpjUBcMcBxOJ7PFTi8cmCBMxztO/mVjsFe28qQN+0f0QiTEs862rVha0H2nUuG5taX8Vdp6nJ7n0YksrBpT5csc5j2kEEtc04gi4g713q5Y5ODqKt2V5ldMQy07thzWwaK54fZh1kJYPjnpkKJFjP2KDZfBYNk0B0edNTLG06gOs85MBv5nAcdyjKeyO78EoVu6xQXXb+n+z9DALmnoT6gCAIAgCAIAgCAIAgCAIAgKTSexfxDKt/UZ6vxDa0nw/tV2Q3Iymc7iw6azHgjYQcQQtKccmSonJUsvxGwqkETXQHh8ZAQosSqkkDZNENGnzEQXUaLyTgBmd+Q2rMIOx4QO0Ssu2GxsNoo1ooPvNdOMVFYRE1jTLQ5s1+dCo2OBfX1YgGAdkcjyO62uzb2a99Cnyuzllp2bEgu6ONDcw/EMd7Tg4bwt2uxY+Rx79O8+jKeYkXbDVW8Ppmr70PiX3REdJxCaBveEcZEo21+psejvo9mphwLmFjNrngtFNwN7uQ5qmVkIdvP0Nqum63iMcL1Z2rRywIUnCEKGLze5x9Z5zOQyGztK07LHN5Z19Pp40xxH7v1LVVl4QBAEAQBAEAQBAEAQBAEAQBAVdsWFCmL3Cj9j248DmOKhKCkMmoz2iUwyuoGxW5AgHm1xp2ErXnp8mclFG0UiuNOgjNO4XduCpdFi6GRD9Hcw7EEDe5g869yKm30/qDYLG9HDWEOiuF2xt5/cRQcgrI6Vv43+Bk3mUlGQmhkNoa0bB4nM71txiorCMGZSAQGKYl2RGlr2te04hwDgeRTODDSfZVHROTrX8PD5AgdgNFP2kvUr9jX6IsJKzoUL9KExnytaK8SBeouTfZNQjHpEpYJ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IRExQVFhQWFRgWGBgXFxQYFRUXFRQXFhQUFBcYHCggGBwlGxcUITEhJSkrLi4uFx8zODMsNygtLisBCgoKDg0OGxAQGywkICQsLCwsLCwsLCwsLCwsLCwsLCwsLCwsLCwsLCwsLCwsLCwsLCwsLCwsLCwsLCwsLCwsLP/AABEIAOAA4AMBEQACEQEDEQH/xAAcAAEAAgMBAQEAAAAAAAAAAAAABAUDBgcCAQj/xAA+EAABAgMEBgYIBgICAwAAAAABAAIDBBEFITFRBhJBYXGBEyKRobHBBzJCUmJy0fAUIzOSsuGC0qLCFkNT/8QAGgEBAAIDAQAAAAAAAAAAAAAAAAIDAQQFBv/EADMRAAICAQQAAwcCBgIDAAAAAAABAgMRBBIhMQVBURMiMmFxgZGx8DNCocHR4YLxFCNS/9oADAMBAAIRAxEAPwDuKAIAgCAIAgCAIAgCAIAgCAIAgCAIAgCAIAgCAIAgCAIAgCAIAgCAIAgCAIAgCAIAgCAIAgCAIAgCAIAgCAIAgCAIAgCAIAgCAIAgCAIAgCAIAgCAIAgCAIAgCAIAgCAIAgCAIAgCAIAgCAIAgCAIAgCAIAgCAIAgCAIAgCAIAgCAIAgCAIAgCAIAgCAIAgCAIAgCAIAgCAIAgCAIAgCAIAgCAIAgCAIAgCAIAgCAIAgCAIAgCAIAgCAIAgCAIAgK3SO0/wANLRo9KljagHAuJDW13VIUZPCyXaan21sYepzSF6RJpzAatB20Y3EcVT7VncfhVSZ6kdOpgRobojyWBw1hQULSetcBjS9PavJmfhlWxqK58vqdaBWwecPqAIAgCAIAgCAIAgCAIAgCAIAgCAIAgCAIAgCAIAgNX9JUQCzo4PtGGBvPStPgCoWfCb/hizqY/f8ARnGbLbVrstbyWseom+SY1qEMnZ9D7TEeVhmvWYAxw21aKVPEUPNbMHlHltbS67n6PlF2pmoEAQBAEAQBAEAQBAEAQBAEAQBAEAQBAEAQBAEAQHIPSvpK2I9sCG8Ohw7yWmoMQ1GIuuF3Mqix5eEeg8Np9jB2TXL/AE/2a5ZTdaFDDRWordiSSSfvcq8cm67E1u9Sc2Rd8ONLiHXnAHVrRT2sqd8f3/s+wGuZEAdVpP1p4qqyPHJNTUo5XJfy87HZ6kaIN2sadmC105rpsplXVL4or8FnLaTzTcS14+Jo/wCtFYr7V8zXnoqJdZRbSumX/wBIRG9pB7jTxV0dV6o1Z+G//MvyW0tpFLvu6QNOT6t7zd3q2N8H5mrPR3R8s/TktGuBFQQRmMFcazWD6gCAh2lakKAKxXhtcBi48Gi8qudsYLMmW1UWWvEFk1md9IMEVENjnO2axa0dxJ7lrS1q/lTOjX4TY/jaS+XJdWBb8OZaMGxNrK1rvado8FfTcrF8zU1OklS/Vev+S4VxqBAEAQBAEAQBAEAQBAEBWW5bsGVZrRXXn1WC97uA8zcoyko9mxp9NZfLEF9/JHKdJtMo81VgPRwvcacR8bsXcMNyolNyPRaXQV0c9v1/waZMQC97We8ewYk9lVHO1ZM6yzbFst9HbSLS5lwIJDQcC04N5eSlDKW5HN0t0Lo+xl2uUXTrSi4AgDcB4mpUvaM3Fpa/NZIsaaeTVzieeSouswi+FUUuESYM/RaamZdZOgz7SpqaK3UyS2MCpKSZBxaPrwKLLMLJFhzsSE78t7m/KSO0bVVvcXwy11wsXvJMvbN0wmBUODYgAqa9V1BkRd3LZr1Nn1NG7w+nybWfuv39yZPad0YQyEQ/4iKN8z3KU9ZhcLkqr8Ky/elx8jnVqTcSO9z3PJrtJvP9blp5be6XZ2q641x2xXBXRZNzb9ilknlMySNovhOBBIINcT2jLinzRGUE1hnZNDNIfxUOjj+Y0X/EMK8Rt4jO7oae7esPs85rtJ7GWY9M2NbBoBAa5pzbbpWAHMNHE43VAGNK7bwoTk0uDe0GnjdZiXRoY9KEZrCLi7MtFR5dyrVkjqvwqrdkppr0iTbj+oRwJH8aLG6RfHQUR/lPkrp/NtP6rjxLj4kpul6iWhof8ptFj+lA1DY7QRmLj3XdykrH5mlb4VF81vH1OhWRbEGZbrQng5j2hxHmrVJPo5F2nspeJonrJSEBpelWnLINYUvR8XAuxYz/AGPd4KqdmOEdXR+GSs96zhenm/8ABy+dnHxXmJEcXPOJJqf64Kh89noYVxhHbFYRhYBiVkSZ8kWh0SI8YNaGji7HuB7VVc+Eji+JzwlEh2jL0f8AMLvmbePNbfh8k5OD8zzGtlKEVZHuLM1k2nqPAjlzoZuqPWZvu9YZhX6vRycM1cMv0PjtiltueV6m6Ns5jgC01aRUEGrSMwvLTssUmpdnp4XtrKZ5dYtcKeCRubL1qH5nz/x6Js8lsRyx/wCVDzM0HRuZprMbrDcRUbiK1CthVZJZiiMtZQniTwenSsZnrw3ji1wHgp4mu0FOqXwyX5IMW9VMuXBll6arqupUgbMK31GKshjDyyqzLksLJCtJ9XOO8876KE3meS6lYikV6FuSRKuANDe0/fapIhNZ5XZXWlLap5kdn2O1Zxh4JRllGwejmeLJljdhIH7jqnxryVlL22I1NfDfQ/kdnXUPLldblrsloZiPx2DM+Q3rEnhF1FErp7YnCtKNJIs3ELnOOrgBgKZAbB934rXbz2eq0+ljTHbE18sQ2lExuhoZ2ng1WTDiZYcZYwQcS3sa3Iku9r4biCNidcoqsqjZHbNZR1SzfSDrQw4w2v2XO1TXIihVisONZ4ViWE8f1IlsaQR5hgAIhwnEtIYauO5xuxyuGaw22Sp09VMnnmS556/f5NEjQyCQcQaFU4O3GSayjCRihLJf2HoTMzNHEdFDPtvBFR8LMT3Depxg2aGo8Rpq4XL9F/kyWvYkOViOgQy51KFznUq5xaDdQXC+lNy1r+J4PP6jUSuluZQ2tLEt1hi01SmbhNSRqWQU4uL8yo1K8Df2r1EWpLK8zysk4NxfaLfR+eiwSQ0a8OtXQ63j4mZHuK52v8PrvWepep2PDfE7KXtfMTepOMHsbEbXVOFQQbjQgjcQRyXk79POmW2Swz19N8LY7osnQI9Fiu5x4ZKUMlhLTxadZuPcdxW5XqNr3RNedSksM2SSnGxW1bzG0Fdam+NscxOdZW63hnqNKQ3+sxjuLQfFWOMX2jEbJR+FtEGNo7LOxgtHy1b/ABoq3RW/IujrL49Sf6nLrVk9UvZtaSCPlP8AS5ttex8HoNNfvXJSayibRka7xHcgMdrxgRT79Vo8ipeZiCwT/R/ALpuFTY4HkHBx7gVOHM4oo1klGiTfodrm5gMaXHlvK6p5VLJxnT+2XRYnRg1+/M9wC15yyz0/hmmUK9z7ZrkhZjohuFc/dHEqK5N+y5QXJfQbAaBeR2fVS2mjLVN9HqNYYIuLTuIom0xHU4NdtKySw4UyyKi+DequUkU8SFRZLms9HgFCBa2JPaj9V3qOuO7IjeFgjOO5fM3aC+gLXEhp2j3he13cFJM5045aaXP9i3ktDI0weli0hNdQ4dY3Y6mzmeSzscuWa0vEK6Fshzj8fk26x9FJaXo5rNZ49t9HO5bG8grFBI5t2tut4bwvRF4pmochtmP0keK/N5I4Vu7lyrHmTZIryytRmoowRrf0bdLwpeNeWxWk/KdaoHAtLT+5eh0E261F/tHB8To2zU15/r/sqJWNqODlvNZRza57Xk6joHFZGZEgOof/AGNzFaNeQf2dq5msojNYkj0eg1DXwv5k20rIdCNRe3P65LzOq0UquVyj0VOpU+H2QmrTTNhmaUmXQ3BzTf3EZFWVXSqluiQsrjOOGbbITrYrajHaNo/peiovjdHK/ByLanW8MlK8rNI02sNwcZmGKg/qAbCPbplTHtWrfVnlHR0eo2+6/sc9m5f2m4bRtC53wvDPQQmpIgmYopE8EajohoBVOI9mTrXo70ZMBvTRBR7hRoOIBxcRsJ8K5rd01TXvy+xwPEtWpv2cOl2WGlM7QuA9hpPOlfotqTNGiG6SXqzkkOUMeO4V6tbzk0XAcStdLLPVysVVaNnhQgxoa0UA2Kw5kpOTyz0hg8lYJECcANYcT1HYO912xC6GV70e1/U1OelHBzoZHWZtzHndeodHShNNKS6ZVPasmZH0YoRydY9G0ITBhuff0bdYg7XNIDfGv+KlWss4/ic3XF48/wBs6irzz4QEa0o2pCiv91jjzDTRRk8RbByF65JIz2ZKGLEZDHtOA4VN57FKEdzwYOjaVWMJiUfBAvArD3OYOqBxFW812apbJJmvqafa1OP4+pweI2hpkuseU64Zf6E2wYE1AJPVLw0/K/qmu4Eg/wCKquhugzc0d7rtivLP6ncnCtxwXLPTFHaViYuh82/6/RcrU+Hp+9X+Ddp1WOJlGYd9DdTNcyNfvYlx9Te3cZXJ7ZHcwhzSWu3ZZHNWztlW1JcP+xFQUlh8r+5lmdJYjRSoruF/PYFl+JXtY4X2Ix0VeclPGtuI43uPNzvqtV6iyT5k/wAs2Vp4LpIhRIcN+LdU5tu7lJWS9clizHokWTo3Cixh0p6pFOrSpOypIuC29PKNlm18Ixfq5wrzFc/M3izNG5aAQWQxrDBzusRvFcOS7MNPXB5SONbrLrViUuPRcFsrjVNBt+JV0b5j2B1PBVy6OhpV78TVNH4VGOdtc49guHmq4nX1UszS9CxKkax8behnoUWDKZFnYGu0tz8diwXVy2vJRTR1vw8XbXo3cjQV5ErDNqPG6H3Rr05D1XubkSPvsQ2c5imYGi4brkI+Z1H0Mv68UfAf5MUq/iOR4x/Di/n/AJOrq88+EBT6WRKSsQDF2q0c3CvdVVXfA8GUcycFzGsGTaNAZHWiuinBgoPmdd4V7QtnSxzLPoYN9W+YOM+kaxugmi9o6kXrjIE+u3tv4OC6Wmnuhj0POeJUezt3Lp/r5mqALYOdk7/o3aHTysCNWpcwa3zDqv8A+QK5Fkdsmj12ns9pVGfqiyUC4gWpINiNJuDgK63DY7ctbU6aFsee/UupulB8dGoRXLzVmd2GdiGGROiG1V5XmXZPv4QEXKxV7llGN+OyHGgFqry08E08mWQnSxwNbvu8KyFji8ohOtSWGdFs2bEVgdt28c16fTXK2CkcG6v2csEpXlRzy3bokZu3Wd3k08VVI6FDxtZQ2Zc0tyc7sJ1h3EKMejqX/FkkuWSlHyCaVBzJ41NURmXPJ6c69AjE9RLEUk9CowDOYqOFEfRtQlmX/E1i1HViPPxfVYNuHwIiw8DxCEH2dX9DEufzomylO0j/AFKnX2zj+Ly92MTqKuOEeXvAFSQBmbgmcA0fS63WRS2FDOsxpq5wwLqUGqdtKnitG66LaS6MmvPe0hxuOVbnC4CopcRjcq3KLTf/AGYOh6Jyghy0PN41z/lh3UW5RHEEGXCuBr2nNj/iZV4A68Or2Z3DrN5jvAVtNmyeTU1tHtqmvPtHHpeXaQDRzzWhHqgVqPWwxptwNdi6bbPPVwi1nDf9Do3o0tdv5sm4gODjEhgGoLXAFzQdpBv5nJaWpg+JnY8PuWXU/LlfT/Rvi1DqFZpDMasKnvEN5Ynw71TfLES2mOZGoxnXDfXxXm9V/EZ2aejBVauC4yQn0KnCTi+DDWUZpqGHAOG248VfbHelJefH3K4Pa8MpYraFa6Ng23QyZxZup2Xjuquv4ZZiTj+/32czXw4Uja12zlmk6ZymrFEQYPH/ACbce6neq5o3dPLKwam12pEvwfdz2fT9qrXDOsv/AGV/NE0hTKTyWrBnJ8KGUYYhWCaNft2fAc1ov1ak8VFm5RW2m/U1WYfU8UNx8I9wBceIQpfZ3DQaGySkWvinVMTrU9oj2QBt29qsi1COWea8Rt9pc8dLgpdINP4hJZB6g3etzds4DtWrPUSl1wjRwafM23FeaucSczee01Koaz2ZPMK1X7aHiPosbUYLKVnmuu9U7/VPPYsYwDq+ik0Hy0MbWDUcMtXDtFDzXSolugvkGXCuMAoD87z8YNfFDXUYXnbcQCacbl2F8KyeQnnfJR6yyDCtPUcHMc4OaagtuII2go5J8MlGqcXlcM3qxvSpEaA2OxsQe96j+JpVp7AtWWmg/heDpV+I2w4ms/Thmx2vpNAmYDHwndYPGsx1zwC030wIwvFReubrKZQjydrQaqu5+6+fTzILH6zAciR23heb1Ufeyd6pnla2C4VWPIyS4T+q7ke9bFb9x/YqkveRUzx6x4lUvtl8ei90L/U7f4n6hb/h38ZfvyNLX/wzd16E4xDtaQEaG6GccWnJwwP3msNZJwnteTmtoyBBdDeKOFxH3481VJHVou2vcuipZaRhHo41aey/ydv3qKl6m/KhTW+v8FiyZY4Va5pG4hSya7hJdo8xo7WipIHEoZjFvpFDaduC8Q/3fRRbN2rTvuRq0xGqom8lgi4qRBss7OhapDyK+6M8yd3nzUG8cmlqr1BYXbNtnZuI4DXcS8gVyY3Yxo2ABas5ub5PM2NZ4IQlVErPT7OuqFnaMkCNK03FYyDEx1LipZBtmhukjoMQNJq03EZjLiNn9qddjhLIOvQooc0OBq0ioOYN9V0U88mDRNPNL+jhuhwjQuq3W209ojLIcVtaerc8vpHP12pdcNse3+8nHorC81P9BbzWTixagsIxulDjRY2k1YYKEKPRPKZLk5wsIOIy8xkUeGsPowsxkpR4aN50etQHquNWuGPgTvBuPGq8z4notjzHryPW+Ga728OfiXZdvqDQrgs7a5POsomT66Lcs54wMECK6pRFhu+h0gWsLztuHn5DtXZ8Kp7tf0X9zka+3LUEbIuwc4ICstmx2xxX1XjB3k7MeCw1ksrscDRrYsIirIrOBxaeB+yqpROjRq3B5iaXaejsSHV0O9veOaraaO1Tq67OPMoo4e25zSDvBQ2ljyIznkoZ3JHqDJRHmjWk8lnJBy9SfL2U6G+kRhuBuvoTsF2+5YyVymtuUy+s4Nc+K9rQDTqDJouHOmr2lUXvPCPLWzlLls+vdUkrXNc+IDPKxiDmMv72KUZYMEqflmuYIjcNuY4qycU1lGCgm4FFWiRGhvoVlmDolnaTESXRV6zjQHJpr0g7f5re0ksrayFjwjRLemteJXEC4ffEldymOIHmtXNzufy4KoEq0oJUjHANH3tOOY3jNYayThJRfPR7tmztSjm3tdeCMFGLyWWR2PK6ZRRG0KiyaeUWVkzZbUVpeCDkcMNopiFCyqNsNsidV86LFOB0qzn9JChF4LXajewioK8fqdFKNjSPbabVKdcZ+qyZIkq4YXjctGcHHtG5GyLI5lYrjQNKglknvivMvrD0WdUOiXDv5DzK39P4fZY8z4X9Wad+uiliHLNyhww0BoFALgu/GKilGPSOQ228s9KRgIAgPj2gihAIyOCAr4tiwXX6lPlJHdgsYRNWSIkTRSXdi0nmB4BR2RLo6u6PUjyzQ6TF/Qg8S76p7OJN+Iah/wA36FnKWZBhfpw2N3hor24qSil0a87rJ/FJsiaQy7OgjRNRuuIbgH6o1hVpbUOxGKxLGMmFOSW3PHocplpPULj8JXOsXBOUsrBEVRUfCVgyfQhgtbKfra0M4OB7aYq6t54MMq5uD1K7Q4tPj9VXjgyUzhepAmxIpEs6myIOxwIK2NI8WFGo+BlVFNzTu816OHwo8zP+JL6niikRPtdqDBcyB6WBFhHFo12csQPv2lCXEkzYq9+uUH5coobRhUIPvNB8j3hZZiPBgkImrEYcnDxUUTl0fpCxYTYkrL67Q78pgvA2NANMsFzLYpyaZ6DTzfs4v5IktsuEPYHf9VX7OHoX+0l6kmHCa31QBwACyoxXSItt9ntSMBAEAQBAEAQBAEAQEC3YWtLxmj3Hdwr5KMumDl8MX0zBHatCayiZUOFKhUkTGVEyfQUBPso/mN4qyv4kRMdpuuib4p7qrMvP6mUa883oCXGhn8LEI99h5NxKt0zStWSm9ZraRWEdRuQryvwXpYfAjzFn8R5PFVIifAb0MvosbJmRDc9xw1DzqQAFiaysFlEtrbfoVU9GqG7m07yVhkoc4IssKubxUY9k7OIs/TGjsMtlZdpx6JleJaCR2rnWPM39TvadNVRT7wixUC4IAgCAIAgCAIAgCAIAgPhCA5dbMkYMZ8PYDVu9pvafLktKccPBMo7Sh0OuMHdx2rVaw8GGQS5YZg+VWDJKlpjUBcMcBxOJ7PFTi8cmCBMxztO/mVjsFe28qQN+0f0QiTEs862rVha0H2nUuG5taX8Vdp6nJ7n0YksrBpT5csc5j2kEEtc04gi4g713q5Y5ODqKt2V5ldMQy07thzWwaK54fZh1kJYPjnpkKJFjP2KDZfBYNk0B0edNTLG06gOs85MBv5nAcdyjKeyO78EoVu6xQXXb+n+z9DALmnoT6gCAIAgCAIAgCAIAgCAIAgKTSexfxDKt/UZ6vxDa0nw/tV2Q3Iymc7iw6azHgjYQcQQtKccmSonJUsvxGwqkETXQHh8ZAQosSqkkDZNENGnzEQXUaLyTgBmd+Q2rMIOx4QO0Ssu2GxsNoo1ooPvNdOMVFYRE1jTLQ5s1+dCo2OBfX1YgGAdkcjyO62uzb2a99Cnyuzllp2bEgu6ONDcw/EMd7Tg4bwt2uxY+Rx79O8+jKeYkXbDVW8Ppmr70PiX3REdJxCaBveEcZEo21+psejvo9mphwLmFjNrngtFNwN7uQ5qmVkIdvP0Nqum63iMcL1Z2rRywIUnCEKGLze5x9Z5zOQyGztK07LHN5Z19Pp40xxH7v1LVVl4QBAEAQBAEAQBAEAQBAEAQBAVdsWFCmL3Cj9j248DmOKhKCkMmoz2iUwyuoGxW5AgHm1xp2ErXnp8mclFG0UiuNOgjNO4XduCpdFi6GRD9Hcw7EEDe5g869yKm30/qDYLG9HDWEOiuF2xt5/cRQcgrI6Vv43+Bk3mUlGQmhkNoa0bB4nM71txiorCMGZSAQGKYl2RGlr2te04hwDgeRTODDSfZVHROTrX8PD5AgdgNFP2kvUr9jX6IsJKzoUL9KExnytaK8SBeouTfZNQjHpEpYJ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3" y="4133850"/>
            <a:ext cx="363349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28" y="1066800"/>
            <a:ext cx="7024744" cy="20540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Lucida Bright" pitchFamily="18" charset="0"/>
              </a:rPr>
              <a:t>A=Attainable- how </a:t>
            </a:r>
            <a:r>
              <a:rPr lang="en-US" b="1" dirty="0" smtClean="0">
                <a:latin typeface="Lucida Bright" pitchFamily="18" charset="0"/>
              </a:rPr>
              <a:t>will </a:t>
            </a:r>
            <a:r>
              <a:rPr lang="en-US" b="1" dirty="0" smtClean="0">
                <a:latin typeface="Lucida Bright" pitchFamily="18" charset="0"/>
              </a:rPr>
              <a:t>you be able to make your goal achievable/feasible. (baby steps)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276600"/>
            <a:ext cx="6777317" cy="2556029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I am going to start the first week by only having 1 serving of vegetables a day, then add 1 more serving thereafter. 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37" y="4572000"/>
            <a:ext cx="3814555" cy="179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410200"/>
            <a:ext cx="1943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1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283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Lucida Bright" pitchFamily="18" charset="0"/>
              </a:rPr>
              <a:t>R=Realistic-making sure that your goal is within reach, not too difficult.  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590800"/>
            <a:ext cx="6777317" cy="3241829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Ensure that I buy vegetables that I really like the taste of. </a:t>
            </a:r>
          </a:p>
          <a:p>
            <a:pPr lvl="0"/>
            <a:r>
              <a:rPr lang="en-US" dirty="0" smtClean="0">
                <a:latin typeface="Lucida Bright" pitchFamily="18" charset="0"/>
              </a:rPr>
              <a:t>Only adding 3 more servings since anything over 3 would be too difficult.</a:t>
            </a:r>
          </a:p>
          <a:p>
            <a:endParaRPr lang="en-US" dirty="0">
              <a:latin typeface="Lucida Bright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399"/>
            <a:ext cx="3276600" cy="20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43400"/>
            <a:ext cx="21717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8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ucida Bright" pitchFamily="18" charset="0"/>
              </a:rPr>
              <a:t>T=Timely~ What date will you reach this goal by?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Lucida Bright" pitchFamily="18" charset="0"/>
              </a:rPr>
              <a:t>I am going to work on this goal until January 1</a:t>
            </a:r>
            <a:r>
              <a:rPr lang="en-US" baseline="30000" dirty="0" smtClean="0">
                <a:latin typeface="Lucida Bright" pitchFamily="18" charset="0"/>
              </a:rPr>
              <a:t>st</a:t>
            </a:r>
            <a:r>
              <a:rPr lang="en-US" dirty="0" smtClean="0">
                <a:latin typeface="Lucida Bright" pitchFamily="18" charset="0"/>
              </a:rPr>
              <a:t> of this year.   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151421" cy="223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81138"/>
            <a:ext cx="2514600" cy="26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00" y="1313601"/>
            <a:ext cx="6270600" cy="417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316</TotalTime>
  <Words>171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Lucida Bright</vt:lpstr>
      <vt:lpstr>Wingdings 2</vt:lpstr>
      <vt:lpstr>Austin</vt:lpstr>
      <vt:lpstr>S.M.A.R.T </vt:lpstr>
      <vt:lpstr>Example of a Goal </vt:lpstr>
      <vt:lpstr>    S=Specific – A precise detail that should be included in your goal like an amount, quantity, length, weight, etc.  </vt:lpstr>
      <vt:lpstr>M=Measurable -How will you keep track of your goal)</vt:lpstr>
      <vt:lpstr>A=Attainable- how will you be able to make your goal achievable/feasible. (baby steps)</vt:lpstr>
      <vt:lpstr>R=Realistic-making sure that your goal is within reach, not too difficult.  </vt:lpstr>
      <vt:lpstr>T=Timely~ What date will you reach this goal by?</vt:lpstr>
      <vt:lpstr>PowerPoint Presentation</vt:lpstr>
    </vt:vector>
  </TitlesOfParts>
  <Company>Anoka-Hennepin ISD11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S.M.A.R.T Goals</dc:title>
  <dc:creator>user</dc:creator>
  <cp:lastModifiedBy>Olson, Christina</cp:lastModifiedBy>
  <cp:revision>27</cp:revision>
  <dcterms:created xsi:type="dcterms:W3CDTF">2014-12-10T14:38:43Z</dcterms:created>
  <dcterms:modified xsi:type="dcterms:W3CDTF">2017-03-28T15:56:03Z</dcterms:modified>
</cp:coreProperties>
</file>